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7" autoAdjust="0"/>
    <p:restoredTop sz="94660"/>
  </p:normalViewPr>
  <p:slideViewPr>
    <p:cSldViewPr snapToGrid="0">
      <p:cViewPr>
        <p:scale>
          <a:sx n="66" d="100"/>
          <a:sy n="66" d="100"/>
        </p:scale>
        <p:origin x="-296" y="3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8D9CB-63B9-6761-8B80-A386C688AB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26040E-7626-5878-3C3F-A2BA0F6B19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3BD9AA-04D4-5425-AFA8-A5C2FDB44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26E7E-EDD6-4B90-86CB-B3FCF437E597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F45FE7-0EE6-357F-946F-9CD635317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AC4DF6-8B05-0BC3-B493-E25D44363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36C2-417B-4907-A2B8-32FEFF0A65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705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04112D-8FA3-843A-3A80-2B39048CE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E0F8F8-4AA7-FE7F-E270-773B25EDC6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42FB41-7346-F66D-6BCF-23935EEE5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26E7E-EDD6-4B90-86CB-B3FCF437E597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6AD65F-453C-5BEF-53FF-465910C00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591337-5CEB-C855-EF6D-1053217E7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36C2-417B-4907-A2B8-32FEFF0A65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769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31FFA85-9A54-505A-7E12-704191B620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47183A-44A0-56EC-0AE9-7259398953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B0440D-C2BD-1A4A-153E-66463167E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26E7E-EDD6-4B90-86CB-B3FCF437E597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D3CBA6-FCAE-C0A0-15D7-8C40E7E24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C42CBD-68B4-9C16-F005-AE9094FA1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36C2-417B-4907-A2B8-32FEFF0A65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5542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3EB265-2058-79A6-C092-D0233E1F0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FE9DC4-572C-63CC-1951-54F8F8E21B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8D7E8E-F57C-CD22-0802-32C214346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26E7E-EDD6-4B90-86CB-B3FCF437E597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22C861-8025-3937-F503-F245717C8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27411-4921-087F-3316-918A3244C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36C2-417B-4907-A2B8-32FEFF0A65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6942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D289F-0CCF-A5B4-DFBE-C4E9B8476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3ACC5D-1B4A-8530-CE42-B2CEDB58A1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D3E836-34DD-276C-8E29-A0C1B69514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26E7E-EDD6-4B90-86CB-B3FCF437E597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1B88E5-7FEF-E179-3FFB-EC2FD6C13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7CD375-990D-12BC-F795-2A38B6B1A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36C2-417B-4907-A2B8-32FEFF0A65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4348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6E07A-FA1F-2474-9BEB-8901316AE0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7FC2BE-23D6-1B4A-5FD8-4654D78821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27DA10-A503-F993-4AA6-90213C3BFE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D5717A-1911-8F51-126D-3FF9B0B1EF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26E7E-EDD6-4B90-86CB-B3FCF437E597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E5B785-AD75-0465-74DB-687807CA7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1B5262-D006-7A0F-C0FA-25C1516E8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36C2-417B-4907-A2B8-32FEFF0A65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3421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9A0EB-7AB6-9300-EBDC-8EEF303F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E9D2B8-E127-4444-1BF6-EE8127AD1D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0E8803-F6C1-84F8-FA66-0D35970962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8B310E-6FEF-127A-CC86-F291D03442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0C56C72-7247-C637-09B7-9338B0BF31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520F48-408D-B586-F323-B9D95051DF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26E7E-EDD6-4B90-86CB-B3FCF437E597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340B4AA-23E9-CDFF-FDAE-9DB63EF51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7F524FA-9E8D-90B2-DF78-9DB65CF75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36C2-417B-4907-A2B8-32FEFF0A65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6424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48684-5851-08AC-BFFD-CE546835B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1186D6-EEF6-97F2-2EFD-FBBA15B37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26E7E-EDD6-4B90-86CB-B3FCF437E597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9D885C-708F-0F6D-27C2-F92ED7582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2B78BE-9414-3A44-5F55-013E7C760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36C2-417B-4907-A2B8-32FEFF0A65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7231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BF0E73-C7FC-F309-F0AD-C151B3C1C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26E7E-EDD6-4B90-86CB-B3FCF437E597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8E755C-9633-84EC-6DB1-D2832CB41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7CAABB-8A6B-7589-DB4C-64EC0A2D7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36C2-417B-4907-A2B8-32FEFF0A65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5432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1784A-B1BA-725E-87C5-37D706BE0D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BB56B1-9C42-D7B8-E681-781831677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090EEC-E4D3-641F-9657-673177EB5F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316003-9236-0D20-1817-73F944245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26E7E-EDD6-4B90-86CB-B3FCF437E597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D30E88-1D37-C455-AA79-046ED4D68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A96ECC-E099-6397-B98D-E5CE1F467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36C2-417B-4907-A2B8-32FEFF0A65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5172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23A5E4-92F0-912C-C34F-9B222C2511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C9C986-9C15-BB78-1F45-64A3057797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D2653A-303B-2D8B-7AA8-4BFFA8B8B4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5A99F0-EA72-7B13-BB21-3573134B5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26E7E-EDD6-4B90-86CB-B3FCF437E597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8D6707-70A5-1B34-C1BB-B9A8173D2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5F31B8-5AE9-DF5C-F2C7-B0969434C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36C2-417B-4907-A2B8-32FEFF0A65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4179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20FED07-6D56-6BCE-6EF4-613CFE888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1B62C-CF5F-9F08-0A96-D7D9563244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E87F61-E25C-A171-29E8-EE2FB33760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FD26E7E-EDD6-4B90-86CB-B3FCF437E597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3781FE-4AD9-A6CE-2AEF-EF981E71D5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26F1DC-FDA3-6897-C0CF-4E00F2934C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89036C2-417B-4907-A2B8-32FEFF0A65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6423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>
            <a:extLst>
              <a:ext uri="{FF2B5EF4-FFF2-40B4-BE49-F238E27FC236}">
                <a16:creationId xmlns:a16="http://schemas.microsoft.com/office/drawing/2014/main" id="{066AD9AA-DEAC-BBD1-6E0B-0F02EF8CA5E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8" name="Picture 7" descr="A graph of a normal distribution&#10;&#10;Description automatically generated">
            <a:extLst>
              <a:ext uri="{FF2B5EF4-FFF2-40B4-BE49-F238E27FC236}">
                <a16:creationId xmlns:a16="http://schemas.microsoft.com/office/drawing/2014/main" id="{9BD64B08-6555-0E5C-CF61-0CAF9CEF3F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429" y="0"/>
            <a:ext cx="49511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5315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11187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Benjamin Gallant (Chemistry)</dc:creator>
  <cp:lastModifiedBy>Benjamin Gallant (Chemistry)</cp:lastModifiedBy>
  <cp:revision>1</cp:revision>
  <dcterms:created xsi:type="dcterms:W3CDTF">2024-03-13T16:44:57Z</dcterms:created>
  <dcterms:modified xsi:type="dcterms:W3CDTF">2024-03-21T11:12:34Z</dcterms:modified>
</cp:coreProperties>
</file>